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338" r:id="rId3"/>
    <p:sldId id="339" r:id="rId4"/>
    <p:sldId id="285" r:id="rId5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ADA76-5B33-4226-B652-65692504771F}" type="datetimeFigureOut">
              <a:rPr lang="id-ID" smtClean="0"/>
              <a:t>12/02/2021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C3FA5-2395-4F07-986B-B88631AE585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0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4FFE-0088-4120-98D1-9C0B78CC5589}" type="datetimeFigureOut">
              <a:rPr lang="id-ID" smtClean="0"/>
              <a:t>12/02/2021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EB56-45EE-4B8F-AAE3-6DCDC5C9F8A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80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4FFE-0088-4120-98D1-9C0B78CC5589}" type="datetimeFigureOut">
              <a:rPr lang="id-ID" smtClean="0"/>
              <a:t>12/02/2021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EB56-45EE-4B8F-AAE3-6DCDC5C9F8A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1468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4FFE-0088-4120-98D1-9C0B78CC5589}" type="datetimeFigureOut">
              <a:rPr lang="id-ID" smtClean="0"/>
              <a:t>12/02/2021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EB56-45EE-4B8F-AAE3-6DCDC5C9F8A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134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4FFE-0088-4120-98D1-9C0B78CC5589}" type="datetimeFigureOut">
              <a:rPr lang="id-ID" smtClean="0"/>
              <a:t>12/02/2021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EB56-45EE-4B8F-AAE3-6DCDC5C9F8A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778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4FFE-0088-4120-98D1-9C0B78CC5589}" type="datetimeFigureOut">
              <a:rPr lang="id-ID" smtClean="0"/>
              <a:t>12/02/2021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EB56-45EE-4B8F-AAE3-6DCDC5C9F8A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833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4FFE-0088-4120-98D1-9C0B78CC5589}" type="datetimeFigureOut">
              <a:rPr lang="id-ID" smtClean="0"/>
              <a:t>12/02/2021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EB56-45EE-4B8F-AAE3-6DCDC5C9F8A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973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4FFE-0088-4120-98D1-9C0B78CC5589}" type="datetimeFigureOut">
              <a:rPr lang="id-ID" smtClean="0"/>
              <a:t>12/02/2021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EB56-45EE-4B8F-AAE3-6DCDC5C9F8A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526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4FFE-0088-4120-98D1-9C0B78CC5589}" type="datetimeFigureOut">
              <a:rPr lang="id-ID" smtClean="0"/>
              <a:t>12/02/2021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EB56-45EE-4B8F-AAE3-6DCDC5C9F8A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265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4FFE-0088-4120-98D1-9C0B78CC5589}" type="datetimeFigureOut">
              <a:rPr lang="id-ID" smtClean="0"/>
              <a:t>12/02/2021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EB56-45EE-4B8F-AAE3-6DCDC5C9F8A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859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4FFE-0088-4120-98D1-9C0B78CC5589}" type="datetimeFigureOut">
              <a:rPr lang="id-ID" smtClean="0"/>
              <a:t>12/02/2021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EB56-45EE-4B8F-AAE3-6DCDC5C9F8A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108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4FFE-0088-4120-98D1-9C0B78CC5589}" type="datetimeFigureOut">
              <a:rPr lang="id-ID" smtClean="0"/>
              <a:t>12/02/2021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EB56-45EE-4B8F-AAE3-6DCDC5C9F8A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331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24FFE-0088-4120-98D1-9C0B78CC5589}" type="datetimeFigureOut">
              <a:rPr lang="id-ID" smtClean="0"/>
              <a:t>12/02/2021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AEB56-45EE-4B8F-AAE3-6DCDC5C9F8A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252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enas.ac.id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0696" y="1304544"/>
            <a:ext cx="7360066" cy="1822969"/>
          </a:xfrm>
        </p:spPr>
        <p:txBody>
          <a:bodyPr>
            <a:noAutofit/>
          </a:bodyPr>
          <a:lstStyle/>
          <a:p>
            <a:pPr algn="l"/>
            <a:r>
              <a:rPr lang="id-ID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TEKNIK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74215" y="3072827"/>
            <a:ext cx="7692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/>
              <a:t>Bahasan: Integral lipat 3</a:t>
            </a:r>
            <a:endParaRPr lang="id-ID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B5700B-0A3E-41F9-A683-2FD1932EDDA5}"/>
              </a:ext>
            </a:extLst>
          </p:cNvPr>
          <p:cNvSpPr txBox="1"/>
          <p:nvPr/>
        </p:nvSpPr>
        <p:spPr>
          <a:xfrm>
            <a:off x="4274214" y="4298219"/>
            <a:ext cx="7182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/>
              <a:t>Prodi Teknik Kimia</a:t>
            </a:r>
            <a:endParaRPr lang="id-ID" sz="2400" b="1" dirty="0">
              <a:hlinkClick r:id="rId3"/>
            </a:endParaRPr>
          </a:p>
          <a:p>
            <a:r>
              <a:rPr lang="id-ID" sz="2400" b="1" dirty="0">
                <a:hlinkClick r:id="rId3"/>
              </a:rPr>
              <a:t>INSTITUT TEKNOLOGI NASIONAL BANDUNG</a:t>
            </a:r>
            <a:endParaRPr lang="id-ID" sz="2400" b="1" dirty="0"/>
          </a:p>
          <a:p>
            <a:r>
              <a:rPr lang="id-ID" sz="2400" b="1" dirty="0"/>
              <a:t>asep@itenas.ac.id</a:t>
            </a:r>
            <a:endParaRPr lang="id-ID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73C4B3-3B1E-4464-ABAB-85CE68557B48}"/>
              </a:ext>
            </a:extLst>
          </p:cNvPr>
          <p:cNvSpPr txBox="1"/>
          <p:nvPr/>
        </p:nvSpPr>
        <p:spPr>
          <a:xfrm>
            <a:off x="4274214" y="3523940"/>
            <a:ext cx="7692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/>
              <a:t>Oleh: Asep</a:t>
            </a:r>
            <a:endParaRPr lang="id-ID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3969A8-037D-4D94-A339-6922D6901493}"/>
              </a:ext>
            </a:extLst>
          </p:cNvPr>
          <p:cNvSpPr txBox="1"/>
          <p:nvPr/>
        </p:nvSpPr>
        <p:spPr>
          <a:xfrm>
            <a:off x="9623394" y="3222594"/>
            <a:ext cx="2192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 hyperlink www.itenas.ac.id</a:t>
            </a:r>
            <a:endParaRPr lang="en-ID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557699F-0E80-4104-A4BC-DB818A217591}"/>
              </a:ext>
            </a:extLst>
          </p:cNvPr>
          <p:cNvCxnSpPr/>
          <p:nvPr/>
        </p:nvCxnSpPr>
        <p:spPr>
          <a:xfrm flipH="1">
            <a:off x="9357064" y="4003829"/>
            <a:ext cx="674703" cy="612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30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r="-1000" b="-9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43456" y="0"/>
            <a:ext cx="10277856" cy="1031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d-ID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43456" y="269265"/>
            <a:ext cx="10448545" cy="492830"/>
          </a:xfrm>
        </p:spPr>
        <p:txBody>
          <a:bodyPr>
            <a:noAutofit/>
          </a:bodyPr>
          <a:lstStyle/>
          <a:p>
            <a:r>
              <a:rPr lang="id-I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judul</a:t>
            </a:r>
            <a:endParaRPr lang="id-ID" sz="3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39741-3AE7-4C3E-AB31-72820DD6C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601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r="-1000" b="-9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43456" y="0"/>
            <a:ext cx="10277856" cy="1031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d-ID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43456" y="269265"/>
            <a:ext cx="10448545" cy="492830"/>
          </a:xfrm>
        </p:spPr>
        <p:txBody>
          <a:bodyPr>
            <a:noAutofit/>
          </a:bodyPr>
          <a:lstStyle/>
          <a:p>
            <a:r>
              <a:rPr lang="id-I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judul</a:t>
            </a:r>
            <a:endParaRPr lang="id-ID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020F3-D7D7-4922-8E8A-60A4AE1C4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030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096" y="3456019"/>
            <a:ext cx="5245608" cy="1325563"/>
          </a:xfrm>
        </p:spPr>
        <p:txBody>
          <a:bodyPr>
            <a:normAutofit/>
          </a:bodyPr>
          <a:lstStyle/>
          <a:p>
            <a:pPr algn="ctr"/>
            <a:r>
              <a:rPr lang="id-ID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Terimakasih</a:t>
            </a:r>
          </a:p>
        </p:txBody>
      </p:sp>
    </p:spTree>
    <p:extLst>
      <p:ext uri="{BB962C8B-B14F-4D97-AF65-F5344CB8AC3E}">
        <p14:creationId xmlns:p14="http://schemas.microsoft.com/office/powerpoint/2010/main" val="2993260282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1754</TotalTime>
  <Words>36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MATEMATIKA TEKNIK</vt:lpstr>
      <vt:lpstr>judul</vt:lpstr>
      <vt:lpstr>judul</vt:lpstr>
      <vt:lpstr>Terimakasih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Syifa</cp:lastModifiedBy>
  <cp:revision>152</cp:revision>
  <cp:lastPrinted>2018-02-06T08:03:33Z</cp:lastPrinted>
  <dcterms:created xsi:type="dcterms:W3CDTF">2017-09-30T12:08:56Z</dcterms:created>
  <dcterms:modified xsi:type="dcterms:W3CDTF">2021-02-12T02:09:14Z</dcterms:modified>
</cp:coreProperties>
</file>