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jpe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Presentation Title"/>
          <p:cNvSpPr txBox="1"/>
          <p:nvPr>
            <p:ph type="ctrTitle"/>
          </p:nvPr>
        </p:nvSpPr>
        <p:spPr>
          <a:xfrm>
            <a:off x="1206496" y="2609240"/>
            <a:ext cx="21971004" cy="2761807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Presentation Subtitle"/>
          <p:cNvSpPr txBox="1"/>
          <p:nvPr>
            <p:ph type="subTitle" sz="quarter" idx="1"/>
          </p:nvPr>
        </p:nvSpPr>
        <p:spPr>
          <a:xfrm>
            <a:off x="1201342" y="5384868"/>
            <a:ext cx="21971001" cy="19050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4" name="Varian-Logo-Itenas2-09.png" descr="Varian-Logo-Itenas2-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7770" y="1102271"/>
            <a:ext cx="4591152" cy="1167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Kampus-Merdeka whitecopy.png" descr="Kampus-Merdeka whitecop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42079" y="1031940"/>
            <a:ext cx="2454134" cy="1308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Ranked-2022.jpg" descr="Ranked-202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210293" y="893936"/>
            <a:ext cx="1970382" cy="1389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Logo 50th Itenas_Full Color_Dony Ramadhan-EDIT-03.png" descr="Logo 50th Itenas_Full Color_Dony Ramadhan-EDIT-0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304798" y="9279868"/>
            <a:ext cx="6399367" cy="3713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Logo id Heebo 2.png" descr="Logo id Heebo 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622694" y="828157"/>
            <a:ext cx="1277543" cy="13890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Title"/>
          <p:cNvSpPr txBox="1"/>
          <p:nvPr>
            <p:ph type="title"/>
          </p:nvPr>
        </p:nvSpPr>
        <p:spPr>
          <a:xfrm>
            <a:off x="1206500" y="1079500"/>
            <a:ext cx="17312914" cy="14331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lide Subtitle"/>
          <p:cNvSpPr txBox="1"/>
          <p:nvPr>
            <p:ph type="body" idx="21"/>
          </p:nvPr>
        </p:nvSpPr>
        <p:spPr>
          <a:xfrm>
            <a:off x="1206500" y="2752111"/>
            <a:ext cx="17312914" cy="934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165" name="Group"/>
          <p:cNvGrpSpPr/>
          <p:nvPr/>
        </p:nvGrpSpPr>
        <p:grpSpPr>
          <a:xfrm>
            <a:off x="18617509" y="11537575"/>
            <a:ext cx="4551863" cy="1016524"/>
            <a:chOff x="0" y="0"/>
            <a:chExt cx="4551861" cy="1016522"/>
          </a:xfrm>
        </p:grpSpPr>
        <p:pic>
          <p:nvPicPr>
            <p:cNvPr id="163" name="Varian-Logo-Itenas-02.png" descr="Varian-Logo-Itena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661160" cy="1016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" name="Kampus-Merdeka.png" descr="Kampus-Merdeka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94956" y="97560"/>
              <a:ext cx="1656906" cy="8834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6" name="Logo 50th Itenas_Full Color_Dony Ramadhan-EDIT-02.png" descr="Logo 50th Itenas_Full Color_Dony Ramadhan-EDIT-0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920045" y="939025"/>
            <a:ext cx="4673616" cy="27126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tatement"/>
          <p:cNvSpPr txBox="1"/>
          <p:nvPr>
            <p:ph type="body" sz="half" idx="1"/>
          </p:nvPr>
        </p:nvSpPr>
        <p:spPr>
          <a:xfrm>
            <a:off x="2084762" y="2361589"/>
            <a:ext cx="19726840" cy="621863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171" name="Group"/>
          <p:cNvGrpSpPr/>
          <p:nvPr/>
        </p:nvGrpSpPr>
        <p:grpSpPr>
          <a:xfrm>
            <a:off x="1982360" y="708141"/>
            <a:ext cx="4551863" cy="1016524"/>
            <a:chOff x="0" y="0"/>
            <a:chExt cx="4551861" cy="1016522"/>
          </a:xfrm>
        </p:grpSpPr>
        <p:pic>
          <p:nvPicPr>
            <p:cNvPr id="169" name="Varian-Logo-Itenas-02.png" descr="Varian-Logo-Itena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661160" cy="1016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" name="Kampus-Merdeka.png" descr="Kampus-Merdeka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94956" y="97560"/>
              <a:ext cx="1656906" cy="8834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2" name="Logo 50th Itenas_Full Color_Dony Ramadhan-EDIT-02.png" descr="Logo 50th Itenas_Full Color_Dony Ramadhan-EDIT-0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220932" y="630967"/>
            <a:ext cx="2300388" cy="1335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Logo id Heebo.png" descr="Logo id Heeb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08432" y="763372"/>
            <a:ext cx="834165" cy="9060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